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1CB0-79D2-4748-81C2-161A0D7A9254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9F8A-19F0-4B98-8E4B-47A55485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457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1CB0-79D2-4748-81C2-161A0D7A9254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9F8A-19F0-4B98-8E4B-47A55485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439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1CB0-79D2-4748-81C2-161A0D7A9254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9F8A-19F0-4B98-8E4B-47A55485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724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1CB0-79D2-4748-81C2-161A0D7A9254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9F8A-19F0-4B98-8E4B-47A55485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842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1CB0-79D2-4748-81C2-161A0D7A9254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9F8A-19F0-4B98-8E4B-47A55485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132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1CB0-79D2-4748-81C2-161A0D7A9254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9F8A-19F0-4B98-8E4B-47A55485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421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1CB0-79D2-4748-81C2-161A0D7A9254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9F8A-19F0-4B98-8E4B-47A55485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417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1CB0-79D2-4748-81C2-161A0D7A9254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9F8A-19F0-4B98-8E4B-47A55485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32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1CB0-79D2-4748-81C2-161A0D7A9254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9F8A-19F0-4B98-8E4B-47A55485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760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1CB0-79D2-4748-81C2-161A0D7A9254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9F8A-19F0-4B98-8E4B-47A55485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524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1CB0-79D2-4748-81C2-161A0D7A9254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A9F8A-19F0-4B98-8E4B-47A55485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725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91CB0-79D2-4748-81C2-161A0D7A9254}" type="datetimeFigureOut">
              <a:rPr lang="ru-RU" smtClean="0"/>
              <a:t>17.01.2016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A9F8A-19F0-4B98-8E4B-47A554857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23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060848"/>
            <a:ext cx="7772400" cy="23316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МЕЖРАЙОННЫЙ </a:t>
            </a:r>
            <a:b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КОНКУРС-ВЫСТАВКА </a:t>
            </a:r>
            <a:b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«КУЛИБИНЫ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XXI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ВЕКА», ОРГАНИЗОВАННАЯ В ЧЕСТЬ </a:t>
            </a:r>
            <a:b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70-ЛЕТИЯ ВЕЛИКОЙ ПОБЕДЫ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b="1" dirty="0" smtClean="0"/>
              <a:t>С. МУСЛЮМОВО, 2015 ГОД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1844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Александр\Desktop\Новая папка\IMG_13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65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C:\Users\Александр\Desktop\Новая папка\IMG_13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94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Александр\Desktop\Новая папка\IMG_13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47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Александр\Desktop\Новая папка\IMG_13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89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Александр\Desktop\Новая папка\IMG_13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35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Александр\Desktop\Новая папка\IMG_13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9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Александр\Desktop\Новая папка\IMG_13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63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Александр\Desktop\Новая папка\IMG_13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85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Александр\Desktop\Новая папка\IMG_13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66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Александр\Desktop\Новая папка\IMG_13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лександр\Desktop\Новая папка\IMG_13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36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\Desktop\Новая папка\IMG_13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38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лександр\Desktop\Новая папка\IMG_13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0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лександр\Desktop\Новая папка\IMG_13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53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Александр\Desktop\Новая папка\IMG_13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0"/>
            <a:ext cx="4752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74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лександр\Desktop\Новая папка\IMG_13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75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лександр\Desktop\Новая папка\IMG_13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82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Александр\Desktop\Новая папка\IMG_13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17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Александр\Desktop\Новая папка\IMG_13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14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Александр\Desktop\Новая папка\IMG_13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43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Александр\Desktop\Новая папка\IMG_13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990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Александр\Desktop\Новая папка\IMG_13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17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Александр\Desktop\Новая папка\IMG_13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5594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9" name="Picture 3" descr="C:\Users\Александр\Desktop\Новая папка\IMG_13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206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Александр\Desktop\Новая папка\IMG_13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9096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Александр\Desktop\Новая папка\IMG_13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4241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Александр\Desktop\Новая папка\IMG_13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361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Александр\Desktop\Новая папка\IMG_13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0"/>
            <a:ext cx="4536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2173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Александр\Desktop\Новая папка\IMG_13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6833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Александр\Desktop\Новая папка\IMG_13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7202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Александр\Desktop\Новая папка\IMG_13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19" y="0"/>
            <a:ext cx="91603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9682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Александр\Desktop\Новая папка\IMG_13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" y="-13922"/>
            <a:ext cx="9144508" cy="687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741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 descr="C:\Users\Александр\Desktop\Новая папка\IMG_13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86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Александр\Desktop\Новая папка\IMG_13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483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7870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9" name="Picture 3" descr="C:\Users\Александр\Desktop\Новая папка\IMG_13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0"/>
            <a:ext cx="4536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0935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3" name="Picture 3" descr="C:\Users\Александр\Desktop\Новая папка\IMG_13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4726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4910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Александр\Desktop\Новая папка\IMG_13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9839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Александр\Desktop\Новая папка\IMG_13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495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C:\Users\Александр\Desktop\Новая папка\IMG_13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39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Александр\Desktop\Новая папка\IMG_13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88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Александр\Desktop\Новая папка\IMG_13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56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Александр\Desktop\Новая папка\IMG_13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27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Александр\Desktop\Новая папка\IMG_13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38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7</Words>
  <Application>Microsoft Office PowerPoint</Application>
  <PresentationFormat>Экран (4:3)</PresentationFormat>
  <Paragraphs>7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МЕЖРАЙОННЫЙ  КОНКУРС-ВЫСТАВКА  «КУЛИБИНЫ XXI ВЕКА», ОРГАНИЗОВАННАЯ В ЧЕСТЬ  70-ЛЕТИЯ ВЕЛИКОЙ ПОБЕДЫ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</cp:lastModifiedBy>
  <cp:revision>9</cp:revision>
  <dcterms:created xsi:type="dcterms:W3CDTF">2015-03-12T18:01:46Z</dcterms:created>
  <dcterms:modified xsi:type="dcterms:W3CDTF">2016-01-17T11:49:46Z</dcterms:modified>
</cp:coreProperties>
</file>